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60" r:id="rId2"/>
    <p:sldId id="261" r:id="rId3"/>
    <p:sldId id="268" r:id="rId4"/>
    <p:sldId id="269" r:id="rId5"/>
    <p:sldId id="257" r:id="rId6"/>
    <p:sldId id="270" r:id="rId7"/>
    <p:sldId id="262" r:id="rId8"/>
    <p:sldId id="267" r:id="rId9"/>
    <p:sldId id="258" r:id="rId10"/>
    <p:sldId id="259" r:id="rId11"/>
    <p:sldId id="263" r:id="rId12"/>
    <p:sldId id="264" r:id="rId13"/>
    <p:sldId id="265" r:id="rId14"/>
    <p:sldId id="266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82"/>
    <p:restoredTop sz="94640"/>
  </p:normalViewPr>
  <p:slideViewPr>
    <p:cSldViewPr snapToGrid="0" snapToObjects="1">
      <p:cViewPr>
        <p:scale>
          <a:sx n="73" d="100"/>
          <a:sy n="73" d="100"/>
        </p:scale>
        <p:origin x="19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F48248-2783-A441-98C5-AE0F36EF047D}" type="datetimeFigureOut">
              <a:rPr lang="en-US" smtClean="0"/>
              <a:t>6/23/21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E584C-5130-E64D-A658-0BC4DCB8F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10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E584C-5130-E64D-A658-0BC4DCB8F98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13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9B94B-E07F-AD4A-8AE9-B2977CD524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58E6A-8E64-1043-8F5E-07416567F4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90FCF-3885-AC4B-9F2A-AF3E597FA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0C5FC-B825-7B4C-9A7B-93EDB2C11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DCA67-ECD2-2E43-AEA3-453552C5D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194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B8E5F-C3E9-D348-833F-23546329C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E4B272-08A1-E549-A52C-A67561E67C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D93B9-0533-1141-B5D2-9944C2480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00119-2DE5-0F4F-AAE3-26A0C7313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018DB-947C-5243-AB99-1CDF5D945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8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0C4733-19A8-3B4E-966A-D111D4269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857CDF-617D-D648-A2A0-6788E3FF0D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C24FE-AA64-1D49-87F7-1110BBDAB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35711-1257-2D44-B1EE-958D3AD9E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7BF65-D698-204A-BABD-C3CB16EA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930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EBC04-B62F-0E4F-A987-62FED0F36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09CFE-6957-8240-A342-76F94303B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D2AB6-5614-354F-A057-D1DE173F1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368BA-F418-9E47-86F8-03894E863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04EF2-21BD-3A4A-B454-99ACD0360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84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385A5-7B2B-8F48-A87E-854E32658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B0FA68-4057-C74D-A7AC-E8A941A85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DEA2B-A80C-7E4D-B528-82AF872A3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5E2E7-8515-5941-9CB3-81303DFC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FB157-2803-2245-B1F1-CE71DB84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496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AD4F6-6CC1-634E-84DA-5F6BB0C3F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F9878-E31B-1C4F-934A-E3FF15928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055A46-7B02-6E43-BC7A-9D036BBD12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F4249A-09C0-0141-B5A6-B8ADC724B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2B0F0-459E-6B40-9FE2-3FD4CAE17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FD690B-DD19-D748-947C-270EAE99D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34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4F15-15C7-784A-918E-B806FFC0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ADCA58-EA1B-5A47-8863-391CF4235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4312F6-DFE9-C546-9C6A-3B5DAADC5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2BC6A5-8B2F-DB47-9980-AE386D1B30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688EA4-FC58-C342-AC9D-6A5A9EE247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4F2B8C-9E65-6F48-AF09-0ED0029BD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991265-A0A5-8648-9F32-4636ED2C4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DB03CC-1DB6-784B-B1C6-1651441B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88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BEB91-2D01-C046-BF25-7694D7DE0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2C168D-71F6-9549-8E51-CCC53322C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2AA2A-B78D-A647-A623-336717549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82DEA-D9A5-C14B-B26B-69C3404A2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2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D1385E-B64C-3E41-B639-E2C9BA282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5565D-88F3-E447-B613-ADA78DD03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5A540A-0E42-3340-88BC-AF28574E8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14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5604A-C495-EE4A-8C12-1DCA59F3D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030D4-473F-714A-845D-4E2FCE59A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E34BAB-C640-AC49-A780-A22E1F6EEA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1FDDB-7E62-8047-A3DB-5DA12CDE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ECD39-8FAD-3B40-8086-D3673C41B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550851-8BE2-4341-A3F2-7F410429D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01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32552-94EA-BE4B-8293-7D339E44E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556E9A-7516-354F-B64E-BB91887C4A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D63A8-AD46-9E44-93E7-22E0B5C80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B1FE1-F238-4546-B361-C6239962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C3BA4-84E8-B143-B590-6B12F9AD9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E2B25-BC09-E642-84DD-54D2A176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43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F70431-47DB-314F-8E1D-9F3581D07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2339D-51E0-834F-8763-A1E056428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D3ECC-BFA7-F244-B7BF-2FA7122006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6212C-1CE2-3649-A653-54DD210202D5}" type="datetimeFigureOut">
              <a:rPr lang="en-US" smtClean="0"/>
              <a:t>6/23/21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FB058-5645-8547-BCE6-C9AC480E9F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38F0C-5DE2-064F-83CF-4DB8176583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A1A63-8956-0445-8986-42E1AB0A9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208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2B0D-0F94-514F-9377-2342C33961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Survey Comparison Project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FC59E-6ED3-9343-8729-E2DD7E02C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0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3D3F8264-D1F5-624C-9745-423902284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53" y="160740"/>
            <a:ext cx="10213894" cy="66972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42F36D-CCD6-3E49-8146-00525E7EDDB0}"/>
              </a:ext>
            </a:extLst>
          </p:cNvPr>
          <p:cNvSpPr txBox="1"/>
          <p:nvPr/>
        </p:nvSpPr>
        <p:spPr>
          <a:xfrm>
            <a:off x="4109594" y="810329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BE77B-6B65-1E46-9278-4D2E576F9BEC}"/>
              </a:ext>
            </a:extLst>
          </p:cNvPr>
          <p:cNvSpPr txBox="1"/>
          <p:nvPr/>
        </p:nvSpPr>
        <p:spPr>
          <a:xfrm>
            <a:off x="8395013" y="-9592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56330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71AA0365-F44A-874F-A321-874D63B32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394" y="213643"/>
            <a:ext cx="10133212" cy="66443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46E5CA-4E97-5841-9544-4677A31D0664}"/>
              </a:ext>
            </a:extLst>
          </p:cNvPr>
          <p:cNvSpPr txBox="1"/>
          <p:nvPr/>
        </p:nvSpPr>
        <p:spPr>
          <a:xfrm>
            <a:off x="4128052" y="23658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89524-7FCD-5B4B-BB41-0E75F383C9A5}"/>
              </a:ext>
            </a:extLst>
          </p:cNvPr>
          <p:cNvSpPr txBox="1"/>
          <p:nvPr/>
        </p:nvSpPr>
        <p:spPr>
          <a:xfrm>
            <a:off x="8368120" y="5753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897735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C0CCCF15-D87A-344B-9019-1292216C1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82" y="0"/>
            <a:ext cx="1045903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46A3FD-D248-7649-963F-5B5B7263C3CB}"/>
              </a:ext>
            </a:extLst>
          </p:cNvPr>
          <p:cNvSpPr txBox="1"/>
          <p:nvPr/>
        </p:nvSpPr>
        <p:spPr>
          <a:xfrm>
            <a:off x="8618177" y="251012"/>
            <a:ext cx="27073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Estimate = 0.0077157 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z value = 4.307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p-value = 1.65e-05</a:t>
            </a:r>
          </a:p>
        </p:txBody>
      </p:sp>
    </p:spTree>
    <p:extLst>
      <p:ext uri="{BB962C8B-B14F-4D97-AF65-F5344CB8AC3E}">
        <p14:creationId xmlns:p14="http://schemas.microsoft.com/office/powerpoint/2010/main" val="3247139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D09A3EFC-8525-404E-8A76-6D89A8E8B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041" y="331206"/>
            <a:ext cx="9953918" cy="65267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76736C-5EFD-584C-B617-20833BC1B489}"/>
              </a:ext>
            </a:extLst>
          </p:cNvPr>
          <p:cNvSpPr txBox="1"/>
          <p:nvPr/>
        </p:nvSpPr>
        <p:spPr>
          <a:xfrm>
            <a:off x="2973320" y="1292520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D619C8-587C-2C48-866D-AF45CDBAD475}"/>
              </a:ext>
            </a:extLst>
          </p:cNvPr>
          <p:cNvSpPr txBox="1"/>
          <p:nvPr/>
        </p:nvSpPr>
        <p:spPr>
          <a:xfrm>
            <a:off x="5136691" y="115923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E8C65-8A50-3843-AD8E-DC10F1977959}"/>
              </a:ext>
            </a:extLst>
          </p:cNvPr>
          <p:cNvSpPr txBox="1"/>
          <p:nvPr/>
        </p:nvSpPr>
        <p:spPr>
          <a:xfrm>
            <a:off x="9489865" y="1364239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C44423-BD13-CF43-8189-435B18FE416D}"/>
              </a:ext>
            </a:extLst>
          </p:cNvPr>
          <p:cNvSpPr txBox="1"/>
          <p:nvPr/>
        </p:nvSpPr>
        <p:spPr>
          <a:xfrm>
            <a:off x="7335689" y="57984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902176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910A4844-F7E7-B045-AF7A-2040309A1A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65"/>
          <a:stretch/>
        </p:blipFill>
        <p:spPr>
          <a:xfrm>
            <a:off x="-3784" y="-97330"/>
            <a:ext cx="121942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05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E505CE00-0AC4-0041-B036-187D09E94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706" y="69275"/>
            <a:ext cx="10356588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B1AB8FE-7F9D-4244-8C74-43BDED878709}"/>
              </a:ext>
            </a:extLst>
          </p:cNvPr>
          <p:cNvSpPr/>
          <p:nvPr/>
        </p:nvSpPr>
        <p:spPr>
          <a:xfrm>
            <a:off x="748145" y="-1"/>
            <a:ext cx="568037" cy="69272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6507DA-AFC6-A742-919C-BD409081D967}"/>
              </a:ext>
            </a:extLst>
          </p:cNvPr>
          <p:cNvSpPr/>
          <p:nvPr/>
        </p:nvSpPr>
        <p:spPr>
          <a:xfrm>
            <a:off x="6011219" y="69275"/>
            <a:ext cx="568037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FDE683-B279-B14C-9D58-5E290F3F5A4C}"/>
              </a:ext>
            </a:extLst>
          </p:cNvPr>
          <p:cNvSpPr txBox="1"/>
          <p:nvPr/>
        </p:nvSpPr>
        <p:spPr>
          <a:xfrm rot="16200000">
            <a:off x="-2375213" y="3267440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 Density Difference (individuals/m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E2E120-9DCC-5E4E-A32B-6D70A5F08189}"/>
              </a:ext>
            </a:extLst>
          </p:cNvPr>
          <p:cNvSpPr txBox="1"/>
          <p:nvPr/>
        </p:nvSpPr>
        <p:spPr>
          <a:xfrm>
            <a:off x="2659470" y="278149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78AD44-A2D9-A84E-8B60-DF6BB44D0562}"/>
              </a:ext>
            </a:extLst>
          </p:cNvPr>
          <p:cNvSpPr txBox="1"/>
          <p:nvPr/>
        </p:nvSpPr>
        <p:spPr>
          <a:xfrm>
            <a:off x="4686870" y="-11692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C8618C-D107-E64C-8328-C3BA5FDF3713}"/>
              </a:ext>
            </a:extLst>
          </p:cNvPr>
          <p:cNvSpPr txBox="1"/>
          <p:nvPr/>
        </p:nvSpPr>
        <p:spPr>
          <a:xfrm>
            <a:off x="7247529" y="3894187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E955F6-3F9F-4245-8CC6-9E279724FEE6}"/>
              </a:ext>
            </a:extLst>
          </p:cNvPr>
          <p:cNvSpPr txBox="1"/>
          <p:nvPr/>
        </p:nvSpPr>
        <p:spPr>
          <a:xfrm>
            <a:off x="8338159" y="369413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4464EC-A3B2-0040-BAAC-E64342663546}"/>
              </a:ext>
            </a:extLst>
          </p:cNvPr>
          <p:cNvSpPr txBox="1"/>
          <p:nvPr/>
        </p:nvSpPr>
        <p:spPr>
          <a:xfrm>
            <a:off x="9383528" y="352704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58EE97-104E-6544-BF46-623C57A0FCE5}"/>
              </a:ext>
            </a:extLst>
          </p:cNvPr>
          <p:cNvSpPr txBox="1"/>
          <p:nvPr/>
        </p:nvSpPr>
        <p:spPr>
          <a:xfrm>
            <a:off x="10428897" y="329402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04C8F8-518E-5A40-8728-440CD66CE806}"/>
              </a:ext>
            </a:extLst>
          </p:cNvPr>
          <p:cNvSpPr txBox="1"/>
          <p:nvPr/>
        </p:nvSpPr>
        <p:spPr>
          <a:xfrm>
            <a:off x="9883232" y="83127"/>
            <a:ext cx="1858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Estimate = 0.006355 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z value = 3.801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p-value = 0.000144</a:t>
            </a:r>
          </a:p>
        </p:txBody>
      </p:sp>
    </p:spTree>
    <p:extLst>
      <p:ext uri="{BB962C8B-B14F-4D97-AF65-F5344CB8AC3E}">
        <p14:creationId xmlns:p14="http://schemas.microsoft.com/office/powerpoint/2010/main" val="2779818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diagram, box and whisker chart&#10;&#10;Description automatically generated">
            <a:extLst>
              <a:ext uri="{FF2B5EF4-FFF2-40B4-BE49-F238E27FC236}">
                <a16:creationId xmlns:a16="http://schemas.microsoft.com/office/drawing/2014/main" id="{E1E5DE2A-8C99-B24C-BA53-2A7AEB394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77" y="191070"/>
            <a:ext cx="10433668" cy="671457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363A7D-314A-0347-963E-23912F8E8920}"/>
              </a:ext>
            </a:extLst>
          </p:cNvPr>
          <p:cNvSpPr/>
          <p:nvPr/>
        </p:nvSpPr>
        <p:spPr>
          <a:xfrm>
            <a:off x="5257630" y="76578"/>
            <a:ext cx="568037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07C8F8-02F3-1740-943A-6E6752899EE2}"/>
              </a:ext>
            </a:extLst>
          </p:cNvPr>
          <p:cNvSpPr/>
          <p:nvPr/>
        </p:nvSpPr>
        <p:spPr>
          <a:xfrm>
            <a:off x="0" y="101432"/>
            <a:ext cx="568037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4E3458-8261-DA41-B337-98D0821EC932}"/>
              </a:ext>
            </a:extLst>
          </p:cNvPr>
          <p:cNvSpPr txBox="1"/>
          <p:nvPr/>
        </p:nvSpPr>
        <p:spPr>
          <a:xfrm rot="16200000">
            <a:off x="-3158429" y="3317525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 Density Difference (individuals/m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CAC2B3-2EA2-0F45-9662-5B57738F8D5B}"/>
              </a:ext>
            </a:extLst>
          </p:cNvPr>
          <p:cNvSpPr txBox="1"/>
          <p:nvPr/>
        </p:nvSpPr>
        <p:spPr>
          <a:xfrm>
            <a:off x="1855501" y="10143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5BFF39-AD3B-E347-B39B-59AF2FC3C167}"/>
              </a:ext>
            </a:extLst>
          </p:cNvPr>
          <p:cNvSpPr txBox="1"/>
          <p:nvPr/>
        </p:nvSpPr>
        <p:spPr>
          <a:xfrm>
            <a:off x="3906940" y="565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1E711D-625B-6D49-BC6A-B7C9E02DE0BB}"/>
              </a:ext>
            </a:extLst>
          </p:cNvPr>
          <p:cNvSpPr txBox="1"/>
          <p:nvPr/>
        </p:nvSpPr>
        <p:spPr>
          <a:xfrm>
            <a:off x="10368981" y="205707"/>
            <a:ext cx="1858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Estimate = 0.015630 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z value = 4.570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p-value = 4.9e-06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569445-502C-8F4D-879A-D7C5ED8FFE76}"/>
              </a:ext>
            </a:extLst>
          </p:cNvPr>
          <p:cNvSpPr txBox="1"/>
          <p:nvPr/>
        </p:nvSpPr>
        <p:spPr>
          <a:xfrm>
            <a:off x="5257630" y="3719871"/>
            <a:ext cx="1858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Estimate = 0.009786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z value = 6.254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p-value = &lt; 2e-16</a:t>
            </a:r>
          </a:p>
        </p:txBody>
      </p:sp>
    </p:spTree>
    <p:extLst>
      <p:ext uri="{BB962C8B-B14F-4D97-AF65-F5344CB8AC3E}">
        <p14:creationId xmlns:p14="http://schemas.microsoft.com/office/powerpoint/2010/main" val="291705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08F57D-32F0-FF4B-AA81-B46365D15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78" y="3077756"/>
            <a:ext cx="10794241" cy="3973679"/>
          </a:xfrm>
          <a:prstGeom prst="rect">
            <a:avLst/>
          </a:prstGeom>
        </p:spPr>
      </p:pic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79DAB5D3-7BFE-C946-88B1-C0334B56D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968" y="145264"/>
            <a:ext cx="5120352" cy="2814908"/>
          </a:xfrm>
          <a:prstGeom prst="rect">
            <a:avLst/>
          </a:prstGeom>
        </p:spPr>
      </p:pic>
      <p:pic>
        <p:nvPicPr>
          <p:cNvPr id="15" name="Picture 14" descr="Chart, box and whisker chart&#10;&#10;Description automatically generated">
            <a:extLst>
              <a:ext uri="{FF2B5EF4-FFF2-40B4-BE49-F238E27FC236}">
                <a16:creationId xmlns:a16="http://schemas.microsoft.com/office/drawing/2014/main" id="{3FB375B0-C86B-834B-98C5-0E2A7F92F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827" y="145264"/>
            <a:ext cx="5120350" cy="281490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D08092-7B36-3E4D-84AF-8C5D3AE2C675}"/>
              </a:ext>
            </a:extLst>
          </p:cNvPr>
          <p:cNvSpPr/>
          <p:nvPr/>
        </p:nvSpPr>
        <p:spPr>
          <a:xfrm>
            <a:off x="583880" y="-1"/>
            <a:ext cx="568037" cy="70514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3BA4DC-C58D-F943-858C-1B172F69163E}"/>
              </a:ext>
            </a:extLst>
          </p:cNvPr>
          <p:cNvSpPr/>
          <p:nvPr/>
        </p:nvSpPr>
        <p:spPr>
          <a:xfrm>
            <a:off x="6122105" y="22432"/>
            <a:ext cx="568037" cy="27739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A5DA35-D01A-CD4E-9FFF-A9119B764529}"/>
              </a:ext>
            </a:extLst>
          </p:cNvPr>
          <p:cNvSpPr txBox="1"/>
          <p:nvPr/>
        </p:nvSpPr>
        <p:spPr>
          <a:xfrm rot="16200000">
            <a:off x="-2597515" y="3420554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 Density Difference (individuals/m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75CA3B-4642-CF4E-80D6-F5B0DA48FA9F}"/>
              </a:ext>
            </a:extLst>
          </p:cNvPr>
          <p:cNvSpPr txBox="1"/>
          <p:nvPr/>
        </p:nvSpPr>
        <p:spPr>
          <a:xfrm>
            <a:off x="1650785" y="78994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91FF72-0B5C-704E-8FD0-B2D4427879B6}"/>
              </a:ext>
            </a:extLst>
          </p:cNvPr>
          <p:cNvSpPr txBox="1"/>
          <p:nvPr/>
        </p:nvSpPr>
        <p:spPr>
          <a:xfrm>
            <a:off x="2410461" y="357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28145F-8B73-F64B-B5A5-0E546B949510}"/>
              </a:ext>
            </a:extLst>
          </p:cNvPr>
          <p:cNvSpPr txBox="1"/>
          <p:nvPr/>
        </p:nvSpPr>
        <p:spPr>
          <a:xfrm>
            <a:off x="3170137" y="50041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83994B-50A9-B843-BE53-10FD8E03BF2E}"/>
              </a:ext>
            </a:extLst>
          </p:cNvPr>
          <p:cNvSpPr txBox="1"/>
          <p:nvPr/>
        </p:nvSpPr>
        <p:spPr>
          <a:xfrm>
            <a:off x="3909080" y="-87926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C706AF-6A6D-D348-98F1-A9B1F3F2D9C4}"/>
              </a:ext>
            </a:extLst>
          </p:cNvPr>
          <p:cNvSpPr txBox="1"/>
          <p:nvPr/>
        </p:nvSpPr>
        <p:spPr>
          <a:xfrm>
            <a:off x="4653444" y="78994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2F71A8-D7AD-FF47-B258-0F1339C79EAD}"/>
              </a:ext>
            </a:extLst>
          </p:cNvPr>
          <p:cNvSpPr txBox="1"/>
          <p:nvPr/>
        </p:nvSpPr>
        <p:spPr>
          <a:xfrm>
            <a:off x="5407699" y="116312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5E57317-9FC8-EB47-BFD1-436460067B0C}"/>
              </a:ext>
            </a:extLst>
          </p:cNvPr>
          <p:cNvSpPr txBox="1"/>
          <p:nvPr/>
        </p:nvSpPr>
        <p:spPr>
          <a:xfrm>
            <a:off x="7341626" y="40368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2D099F-EEC4-BC4A-B269-40B8CF015E48}"/>
              </a:ext>
            </a:extLst>
          </p:cNvPr>
          <p:cNvSpPr txBox="1"/>
          <p:nvPr/>
        </p:nvSpPr>
        <p:spPr>
          <a:xfrm>
            <a:off x="8457163" y="-7849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DA6F53B-C445-A847-AB2C-E76EB4A0E8BE}"/>
              </a:ext>
            </a:extLst>
          </p:cNvPr>
          <p:cNvSpPr txBox="1"/>
          <p:nvPr/>
        </p:nvSpPr>
        <p:spPr>
          <a:xfrm>
            <a:off x="9577461" y="125739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F1736A9-3BB5-4C4D-BFE4-C1FE27B38DB7}"/>
              </a:ext>
            </a:extLst>
          </p:cNvPr>
          <p:cNvSpPr txBox="1"/>
          <p:nvPr/>
        </p:nvSpPr>
        <p:spPr>
          <a:xfrm>
            <a:off x="10668965" y="426055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4" name="Left Bracket 33">
            <a:extLst>
              <a:ext uri="{FF2B5EF4-FFF2-40B4-BE49-F238E27FC236}">
                <a16:creationId xmlns:a16="http://schemas.microsoft.com/office/drawing/2014/main" id="{ED9F0A1F-A023-7946-9D48-44C5F9A64051}"/>
              </a:ext>
            </a:extLst>
          </p:cNvPr>
          <p:cNvSpPr/>
          <p:nvPr/>
        </p:nvSpPr>
        <p:spPr>
          <a:xfrm rot="5400000">
            <a:off x="2576293" y="3013795"/>
            <a:ext cx="225106" cy="1829399"/>
          </a:xfrm>
          <a:prstGeom prst="leftBracket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32D60E04-353E-1C4F-A10E-D5A6DDF0B9EF}"/>
              </a:ext>
            </a:extLst>
          </p:cNvPr>
          <p:cNvSpPr/>
          <p:nvPr/>
        </p:nvSpPr>
        <p:spPr>
          <a:xfrm rot="5400000">
            <a:off x="4763904" y="2355027"/>
            <a:ext cx="225106" cy="1829399"/>
          </a:xfrm>
          <a:prstGeom prst="leftBracket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eft Bracket 35">
            <a:extLst>
              <a:ext uri="{FF2B5EF4-FFF2-40B4-BE49-F238E27FC236}">
                <a16:creationId xmlns:a16="http://schemas.microsoft.com/office/drawing/2014/main" id="{A81792D8-5CDD-0D48-919B-3B22D9773487}"/>
              </a:ext>
            </a:extLst>
          </p:cNvPr>
          <p:cNvSpPr/>
          <p:nvPr/>
        </p:nvSpPr>
        <p:spPr>
          <a:xfrm rot="5400000">
            <a:off x="6857324" y="2608893"/>
            <a:ext cx="225106" cy="1829399"/>
          </a:xfrm>
          <a:prstGeom prst="leftBracket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6E13D556-A172-494E-A2C2-69C069534E04}"/>
              </a:ext>
            </a:extLst>
          </p:cNvPr>
          <p:cNvSpPr/>
          <p:nvPr/>
        </p:nvSpPr>
        <p:spPr>
          <a:xfrm rot="5400000">
            <a:off x="9082997" y="3051503"/>
            <a:ext cx="225106" cy="1829399"/>
          </a:xfrm>
          <a:prstGeom prst="leftBracket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3CF5312-7AE3-2342-90CA-1ADF517BF7A9}"/>
              </a:ext>
            </a:extLst>
          </p:cNvPr>
          <p:cNvSpPr txBox="1"/>
          <p:nvPr/>
        </p:nvSpPr>
        <p:spPr>
          <a:xfrm>
            <a:off x="2526990" y="3451850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9BB22B0-12C1-7D40-8032-6EDA2A2A2CD0}"/>
              </a:ext>
            </a:extLst>
          </p:cNvPr>
          <p:cNvSpPr txBox="1"/>
          <p:nvPr/>
        </p:nvSpPr>
        <p:spPr>
          <a:xfrm>
            <a:off x="4719898" y="2796395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FBB416-995D-4D42-8CAB-CBB4BCD0CE4E}"/>
              </a:ext>
            </a:extLst>
          </p:cNvPr>
          <p:cNvSpPr txBox="1"/>
          <p:nvPr/>
        </p:nvSpPr>
        <p:spPr>
          <a:xfrm>
            <a:off x="6790170" y="3050387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0D4011-5044-3D4E-9306-4637EAF422DD}"/>
              </a:ext>
            </a:extLst>
          </p:cNvPr>
          <p:cNvSpPr txBox="1"/>
          <p:nvPr/>
        </p:nvSpPr>
        <p:spPr>
          <a:xfrm>
            <a:off x="9021406" y="3491378"/>
            <a:ext cx="383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649212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60833-107F-6E43-B3BA-3EA39EB1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SVC vs. Roving Surveys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353CD4-4EB8-9246-865F-A31038B119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50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C32F9355-338A-8248-9D4C-FB9D41EE1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336"/>
            <a:ext cx="12192000" cy="651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741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Chart&#10;&#10;Description automatically generated">
            <a:extLst>
              <a:ext uri="{FF2B5EF4-FFF2-40B4-BE49-F238E27FC236}">
                <a16:creationId xmlns:a16="http://schemas.microsoft.com/office/drawing/2014/main" id="{8981E821-4B2C-304F-8E8E-88584E635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816" y="153774"/>
            <a:ext cx="10124367" cy="670422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B6C4CB5-2247-8B41-8B2A-BC3C8647EB29}"/>
              </a:ext>
            </a:extLst>
          </p:cNvPr>
          <p:cNvSpPr txBox="1"/>
          <p:nvPr/>
        </p:nvSpPr>
        <p:spPr>
          <a:xfrm>
            <a:off x="1704121" y="3642823"/>
            <a:ext cx="2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951B43-25CD-C54C-9C86-E3E76656D639}"/>
              </a:ext>
            </a:extLst>
          </p:cNvPr>
          <p:cNvSpPr txBox="1"/>
          <p:nvPr/>
        </p:nvSpPr>
        <p:spPr>
          <a:xfrm>
            <a:off x="6046518" y="3621784"/>
            <a:ext cx="2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EFC2F08-9A16-9340-AAA8-0ECB7B60250E}"/>
              </a:ext>
            </a:extLst>
          </p:cNvPr>
          <p:cNvSpPr txBox="1"/>
          <p:nvPr/>
        </p:nvSpPr>
        <p:spPr>
          <a:xfrm>
            <a:off x="6762680" y="3697015"/>
            <a:ext cx="2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D9AE30-845A-BC4C-823F-0B1998588DCC}"/>
              </a:ext>
            </a:extLst>
          </p:cNvPr>
          <p:cNvSpPr txBox="1"/>
          <p:nvPr/>
        </p:nvSpPr>
        <p:spPr>
          <a:xfrm>
            <a:off x="9298091" y="3559488"/>
            <a:ext cx="28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6AA9C7-705B-D240-9D4E-F4FE69654857}"/>
              </a:ext>
            </a:extLst>
          </p:cNvPr>
          <p:cNvSpPr txBox="1"/>
          <p:nvPr/>
        </p:nvSpPr>
        <p:spPr>
          <a:xfrm>
            <a:off x="2381317" y="3299973"/>
            <a:ext cx="427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9E3A2C-F331-3149-9D4B-C05EB39F68BA}"/>
              </a:ext>
            </a:extLst>
          </p:cNvPr>
          <p:cNvSpPr txBox="1"/>
          <p:nvPr/>
        </p:nvSpPr>
        <p:spPr>
          <a:xfrm>
            <a:off x="1941994" y="2818766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923265-FC3A-4747-935E-DE05DD58B512}"/>
              </a:ext>
            </a:extLst>
          </p:cNvPr>
          <p:cNvSpPr txBox="1"/>
          <p:nvPr/>
        </p:nvSpPr>
        <p:spPr>
          <a:xfrm>
            <a:off x="2680876" y="675063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58CA9F-F6B9-2040-8D34-DDD61B0B4616}"/>
              </a:ext>
            </a:extLst>
          </p:cNvPr>
          <p:cNvSpPr txBox="1"/>
          <p:nvPr/>
        </p:nvSpPr>
        <p:spPr>
          <a:xfrm>
            <a:off x="3767242" y="1593487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DD2646-2E64-4E4B-BF64-068F7E4E7ED0}"/>
              </a:ext>
            </a:extLst>
          </p:cNvPr>
          <p:cNvSpPr txBox="1"/>
          <p:nvPr/>
        </p:nvSpPr>
        <p:spPr>
          <a:xfrm>
            <a:off x="4483477" y="2647955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4D71EC7-DD66-5B49-92B6-82FD598E7A98}"/>
              </a:ext>
            </a:extLst>
          </p:cNvPr>
          <p:cNvSpPr txBox="1"/>
          <p:nvPr/>
        </p:nvSpPr>
        <p:spPr>
          <a:xfrm>
            <a:off x="5210322" y="2765084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0B9D2BC-3458-3344-BDF8-6B7DEA55F00E}"/>
              </a:ext>
            </a:extLst>
          </p:cNvPr>
          <p:cNvSpPr txBox="1"/>
          <p:nvPr/>
        </p:nvSpPr>
        <p:spPr>
          <a:xfrm>
            <a:off x="5569420" y="1921254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BC68EC6-08AA-6C44-A5DA-E37C69661FFE}"/>
              </a:ext>
            </a:extLst>
          </p:cNvPr>
          <p:cNvSpPr txBox="1"/>
          <p:nvPr/>
        </p:nvSpPr>
        <p:spPr>
          <a:xfrm>
            <a:off x="8837418" y="1778153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433F4D-4A36-034D-9535-25ADFF2E8335}"/>
              </a:ext>
            </a:extLst>
          </p:cNvPr>
          <p:cNvSpPr txBox="1"/>
          <p:nvPr/>
        </p:nvSpPr>
        <p:spPr>
          <a:xfrm>
            <a:off x="9536745" y="2380191"/>
            <a:ext cx="597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</p:spTree>
    <p:extLst>
      <p:ext uri="{BB962C8B-B14F-4D97-AF65-F5344CB8AC3E}">
        <p14:creationId xmlns:p14="http://schemas.microsoft.com/office/powerpoint/2010/main" val="1109001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B2DAA583-285A-BC46-963B-7203A5B16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40" y="353870"/>
            <a:ext cx="10720319" cy="6504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C0DB66-2128-5143-A681-4DCEAA667614}"/>
              </a:ext>
            </a:extLst>
          </p:cNvPr>
          <p:cNvSpPr txBox="1"/>
          <p:nvPr/>
        </p:nvSpPr>
        <p:spPr>
          <a:xfrm>
            <a:off x="3141407" y="926870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4EB640-26F0-0043-A6AE-A800027A67E4}"/>
              </a:ext>
            </a:extLst>
          </p:cNvPr>
          <p:cNvSpPr txBox="1"/>
          <p:nvPr/>
        </p:nvSpPr>
        <p:spPr>
          <a:xfrm>
            <a:off x="6243484" y="152533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320411-E213-C64C-9E7C-0B6A64CD799F}"/>
              </a:ext>
            </a:extLst>
          </p:cNvPr>
          <p:cNvSpPr txBox="1"/>
          <p:nvPr/>
        </p:nvSpPr>
        <p:spPr>
          <a:xfrm>
            <a:off x="9355394" y="1418031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66413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CE8E0204-1869-EB4E-87E7-2697BAEB8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889" y="144600"/>
            <a:ext cx="10138221" cy="671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92D0AC-9514-D644-986C-39825578FD64}"/>
              </a:ext>
            </a:extLst>
          </p:cNvPr>
          <p:cNvSpPr txBox="1"/>
          <p:nvPr/>
        </p:nvSpPr>
        <p:spPr>
          <a:xfrm>
            <a:off x="3293809" y="746761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40CA49-B81D-1E42-B7F7-7A267931E369}"/>
              </a:ext>
            </a:extLst>
          </p:cNvPr>
          <p:cNvSpPr txBox="1"/>
          <p:nvPr/>
        </p:nvSpPr>
        <p:spPr>
          <a:xfrm>
            <a:off x="6243484" y="-9698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A189DA-76CB-CF49-AF6F-FB68637CCAE5}"/>
              </a:ext>
            </a:extLst>
          </p:cNvPr>
          <p:cNvSpPr txBox="1"/>
          <p:nvPr/>
        </p:nvSpPr>
        <p:spPr>
          <a:xfrm>
            <a:off x="9175284" y="1208426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629596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7C0B6-9C1D-A045-930A-06E93CA41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SVC vs. Transect Figures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339A0-FAC6-4E4E-AD15-B831B46C63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243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4F3E1B8E-5B7D-0445-A628-212968636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336"/>
            <a:ext cx="12192000" cy="651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189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B993FA88-EBE1-4040-BD22-329DC0237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805" y="243034"/>
            <a:ext cx="10088389" cy="6614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D6B4D3-589F-324B-9118-F53057360E95}"/>
              </a:ext>
            </a:extLst>
          </p:cNvPr>
          <p:cNvSpPr txBox="1"/>
          <p:nvPr/>
        </p:nvSpPr>
        <p:spPr>
          <a:xfrm>
            <a:off x="2926254" y="130148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AFF426-A2A6-A741-9769-FB019AB93366}"/>
              </a:ext>
            </a:extLst>
          </p:cNvPr>
          <p:cNvSpPr txBox="1"/>
          <p:nvPr/>
        </p:nvSpPr>
        <p:spPr>
          <a:xfrm>
            <a:off x="5139336" y="812925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FC8C76-8A18-524B-9B08-8C857E036C89}"/>
              </a:ext>
            </a:extLst>
          </p:cNvPr>
          <p:cNvSpPr txBox="1"/>
          <p:nvPr/>
        </p:nvSpPr>
        <p:spPr>
          <a:xfrm>
            <a:off x="9570547" y="28499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CFE7D4-48C7-8E40-9EE5-F8F9F646DF0B}"/>
              </a:ext>
            </a:extLst>
          </p:cNvPr>
          <p:cNvSpPr txBox="1"/>
          <p:nvPr/>
        </p:nvSpPr>
        <p:spPr>
          <a:xfrm>
            <a:off x="7353619" y="445371"/>
            <a:ext cx="383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044456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133</Words>
  <Application>Microsoft Macintosh PowerPoint</Application>
  <PresentationFormat>Widescreen</PresentationFormat>
  <Paragraphs>72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Survey Comparison Project Figures</vt:lpstr>
      <vt:lpstr>SVC vs. Roving Surveys</vt:lpstr>
      <vt:lpstr>PowerPoint Presentation</vt:lpstr>
      <vt:lpstr>PowerPoint Presentation</vt:lpstr>
      <vt:lpstr>PowerPoint Presentation</vt:lpstr>
      <vt:lpstr>PowerPoint Presentation</vt:lpstr>
      <vt:lpstr>SVC vs. Transect 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Comparison Project Figures</dc:title>
  <dc:creator>Iris George</dc:creator>
  <cp:lastModifiedBy>Iris George</cp:lastModifiedBy>
  <cp:revision>8</cp:revision>
  <dcterms:created xsi:type="dcterms:W3CDTF">2021-06-23T15:29:55Z</dcterms:created>
  <dcterms:modified xsi:type="dcterms:W3CDTF">2021-06-23T18:13:52Z</dcterms:modified>
</cp:coreProperties>
</file>

<file path=docProps/thumbnail.jpeg>
</file>